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2" r:id="rId5"/>
    <p:sldId id="265" r:id="rId6"/>
    <p:sldId id="266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1F7A2-1D84-784F-AA44-401FC09970CE}" v="30" dt="2022-11-21T03:59:20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0"/>
    <p:restoredTop sz="94859"/>
  </p:normalViewPr>
  <p:slideViewPr>
    <p:cSldViewPr snapToGrid="0">
      <p:cViewPr varScale="1">
        <p:scale>
          <a:sx n="117" d="100"/>
          <a:sy n="117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ED80-6F65-E143-A369-84C14C4FBFCE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93D2D-B27B-4543-8015-71CF7526B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7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for 0–16. 16-24 can see more spread out distribution for inner. 24-36 can see two populations for inner. 36-64 more spread out. 64-98 about same distribution with heavier tail for outer.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4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F610-A309-ACA1-7D81-3D5B53AFF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B9240-19A3-A854-F0DC-D3FD6D895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CDE-CC78-B9E2-ADB8-75DAF36C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7EDD0-E973-6608-84A1-FFEB1D87F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5424-7A80-DB40-DD15-A2D03EF9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600-829D-EE49-6EE9-AF441B5B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D892-B86E-D250-51A4-995202C4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18778-47D7-138A-A35C-0FAA02BC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9B7A-5CE6-F17B-A73E-981A4054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C1FD6-3CFF-3241-AAC2-1FF97A98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7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60AE6-6013-D574-D76B-031381373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D7825-9247-D9E3-038C-CC080C996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CB028-AE5A-BD9C-1A7E-D78BF38D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EA81-61C8-0065-0506-1DD5CEAE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3107B-4189-211F-6A2B-60F4C4DD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2D03-5C44-A321-A055-C679882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447D-B2AC-DDF5-67DD-8AFFB510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33714-E066-BB71-CBC3-3657C3A8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CF715-FFB7-7543-764D-B807AF7E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254C-E561-B558-FB34-4DBCCE60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7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4CDA-2EB1-95B0-CE8C-23B734DA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4C378-606A-1692-C01B-C21AA34D7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39A83-75E7-14C1-E83F-2A763B0A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39EBB-FD69-4A43-2174-5CC30A09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83BAC-FE93-1906-6B30-F12F3D1B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0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D3A2-B5FA-709D-2BFA-22D14810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57D4F-1D8D-7E15-ED05-B7FFD8586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32CCD-5040-D5A1-D46A-B8AC3A1B1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DBEC1-5C12-77AA-6FE1-587E84D3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D0A0A-2C8F-2FBB-E0B8-18600102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7CCF-505B-264F-8FBA-9DBBF423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8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04BE-6745-D3E3-D734-4427C602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B703-DDCE-6458-E45F-4AA2AAE78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2E70F-BC07-E73C-68CA-4AF380570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4875A-2C3A-7C8E-7991-5B649B6AB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82EBF-4FCA-83E8-1A1C-EE9C98561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D8FA-D454-7379-9D9C-E2B92AEB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B8E75-07A3-7062-C568-DC1ABE91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1DCF5-25E6-4A0A-16EF-D7E6BD49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246D-69B7-47A7-EFB2-F049AABD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39210-3D41-58C3-2918-8D38D391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18853-6816-1C51-762E-76A0E4A0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BB550-9A81-F784-D806-39598BCF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0B0B8-6611-0412-83F0-DA41D9AD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7FA30-64B2-DEB4-608D-5F9B2C82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034B6-962A-4754-CBC7-A931F5E8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3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8289-4D3E-1B34-7EA6-A8AD5677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1A78-15D4-9587-E51B-9DDD1E4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1ED3-BCE9-834D-DE8F-0AA912234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F44B9-5C82-17A8-3B3C-F34EFE41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B2D0A-DEE7-FA0F-40B1-25992955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781AC-A1BF-847A-648A-FA311D91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0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1FA4-C4B9-85EF-CBD8-214C7AE2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4079E-4969-5298-EE74-318322D04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B6EFE-A3CA-BD97-4E6E-75C567F9D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90A14-CEBB-3570-4D8A-D9E523A4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12EC6-DABB-A6A6-AD33-E75F10BD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5D297-83C4-D98A-DE03-82A78BA5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ABBDB-BA7C-0781-4AE3-15F4F658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A3445-BC5C-FA25-49C8-ED9035A92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3D2A-0FCF-0453-127B-9CC322609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2D02F-CD39-194B-B83D-566D0E303076}" type="datetimeFigureOut">
              <a:rPr lang="en-US" smtClean="0"/>
              <a:t>11/26/22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92AA7-36F1-AF09-C56F-5042DD8B6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97D30-803E-2F13-0C91-785B7E3BA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0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FC5D-E4F8-2E54-E4C5-9A402D237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Spheroids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E9C31-63EB-C69A-06B7-6FCFA7EC7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4251F-165A-82D2-CE25-C8992CE5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vs Outer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A7808E-D375-A645-089C-068533E46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4174" y="1543403"/>
            <a:ext cx="5221605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79160-659D-09B3-C97A-6B256668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37" y="1737608"/>
            <a:ext cx="5017790" cy="41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E87-1041-DEDF-C63A-B69A2182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Fluorescence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64EEB8-01A3-FB9C-C135-2B32E0A90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317" y="2166850"/>
            <a:ext cx="4838700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D52AE-DF4F-C9B3-EC80-56EA96D8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516" y="2166850"/>
            <a:ext cx="4838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1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A5BB-7FCB-993A-8B39-84578ADC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intensity</a:t>
            </a:r>
          </a:p>
        </p:txBody>
      </p:sp>
      <p:pic>
        <p:nvPicPr>
          <p:cNvPr id="6" name="ezgif.com-gif-maker (1).mp4">
            <a:hlinkClick r:id="" action="ppaction://media"/>
            <a:extLst>
              <a:ext uri="{FF2B5EF4-FFF2-40B4-BE49-F238E27FC236}">
                <a16:creationId xmlns:a16="http://schemas.microsoft.com/office/drawing/2014/main" id="{C5DA725F-9EA4-ABCA-408A-CEBBEB0147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314486"/>
            <a:ext cx="12192000" cy="3171318"/>
          </a:xfrm>
        </p:spPr>
      </p:pic>
    </p:spTree>
    <p:extLst>
      <p:ext uri="{BB962C8B-B14F-4D97-AF65-F5344CB8AC3E}">
        <p14:creationId xmlns:p14="http://schemas.microsoft.com/office/powerpoint/2010/main" val="6102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DE02-DC1D-C321-4996-7652DEE9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scale pixel intensity</a:t>
            </a:r>
          </a:p>
        </p:txBody>
      </p:sp>
      <p:pic>
        <p:nvPicPr>
          <p:cNvPr id="7" name="ezgif.com-gif-maker.mp4">
            <a:hlinkClick r:id="" action="ppaction://media"/>
            <a:extLst>
              <a:ext uri="{FF2B5EF4-FFF2-40B4-BE49-F238E27FC236}">
                <a16:creationId xmlns:a16="http://schemas.microsoft.com/office/drawing/2014/main" id="{B6DE49C6-0A7E-7A1C-9D86-58141387DB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65703"/>
            <a:ext cx="121920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DDE02-DC1D-C321-4996-7652DEE9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scale pixel intensity with mean</a:t>
            </a:r>
          </a:p>
        </p:txBody>
      </p:sp>
      <p:pic>
        <p:nvPicPr>
          <p:cNvPr id="3" name="ezgif.com-gif-maker (1)">
            <a:hlinkClick r:id="" action="ppaction://media"/>
            <a:extLst>
              <a:ext uri="{FF2B5EF4-FFF2-40B4-BE49-F238E27FC236}">
                <a16:creationId xmlns:a16="http://schemas.microsoft.com/office/drawing/2014/main" id="{7D1FC393-265E-F806-9DA4-9B8B994B2B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43893"/>
            <a:ext cx="12192000" cy="317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FE1830-8E95-035D-3C1F-1719538AD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317" y="342491"/>
            <a:ext cx="24130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5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4467-8717-9188-E0C7-600A83BC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pic>
        <p:nvPicPr>
          <p:cNvPr id="4" name="ezgif.com-gif-maker.mp4">
            <a:hlinkClick r:id="" action="ppaction://media"/>
            <a:extLst>
              <a:ext uri="{FF2B5EF4-FFF2-40B4-BE49-F238E27FC236}">
                <a16:creationId xmlns:a16="http://schemas.microsoft.com/office/drawing/2014/main" id="{44F078E8-CFE1-B317-7597-538DC1C9A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572" y="2295612"/>
            <a:ext cx="12198572" cy="317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6D42-C4C1-A991-F4A8-774C8D50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and Extrinsic noise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28CD45-2941-036D-6469-9ECFD5424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762" y="1837276"/>
            <a:ext cx="8496300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5DF5A-005F-9C87-CF33-97DDED3E9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61" y="3836396"/>
            <a:ext cx="843772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62</Words>
  <Application>Microsoft Macintosh PowerPoint</Application>
  <PresentationFormat>Widescreen</PresentationFormat>
  <Paragraphs>10</Paragraphs>
  <Slides>8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Spheroids</vt:lpstr>
      <vt:lpstr>Inner vs Outer</vt:lpstr>
      <vt:lpstr>Average Fluorescence </vt:lpstr>
      <vt:lpstr>Pixel intensity</vt:lpstr>
      <vt:lpstr>Log scale pixel intensity</vt:lpstr>
      <vt:lpstr>Log scale pixel intensity with mean</vt:lpstr>
      <vt:lpstr>Scatter plots</vt:lpstr>
      <vt:lpstr>Intrinsic and Extrinsic noise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Daniel</dc:creator>
  <cp:lastModifiedBy>George, Daniel</cp:lastModifiedBy>
  <cp:revision>2</cp:revision>
  <dcterms:created xsi:type="dcterms:W3CDTF">2022-09-26T00:57:58Z</dcterms:created>
  <dcterms:modified xsi:type="dcterms:W3CDTF">2022-11-26T18:40:54Z</dcterms:modified>
</cp:coreProperties>
</file>